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7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E77D42E-A77D-30E5-82A7-7678AD3F74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6CCDC6-9CE6-8224-023D-37E2B646C9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58E0D-821D-4C25-BF77-6358B783FE65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E561C-70E7-8191-2E6F-4AF1F047A6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B87C7C-79B4-0324-FFB2-3C0514CF8E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9312-BDB7-4706-89BD-E50FC183A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4902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11CF-9CE7-4E4E-B962-A2825B944823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F6303-99BB-4A32-97C7-DAA20E73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6187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C512F3E9-4D50-454A-CF18-A2F1255F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07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DB6DDA73-0981-7045-32B4-DDE86F789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58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A1F73FE5-BFE9-67F7-0E3B-0FEA2AF04D37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044F8BB9-B91B-CAE7-67A5-89F2D4C8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14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7A7E4-367A-B411-70CF-E3502BF20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6853F2-8905-ACFD-8D5F-6CFBDEF1A123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E59C5F-72A8-920D-5DE9-008D3F7E28DE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D9B882-75DD-DF83-3E56-9F526E61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24" y="1037413"/>
            <a:ext cx="7201966" cy="5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A5535-A76D-59F6-15A4-642DE630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C4E435A-36C2-BD0A-1DD9-D77C84332EB0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015739-1DD5-6CF4-3F28-1B42365151C0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A98336-6CC0-4281-8141-E29D9F9A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74" y="1395264"/>
            <a:ext cx="8592513" cy="39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2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06BD-92CC-7154-BB9B-E26B96926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5C7690B-0FEC-2723-120B-BF4D6BDE6DB9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6F6C93-2E51-F386-ABA1-399E05F6FE48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B552CF-70C1-5695-4442-E21DA790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8" y="1280812"/>
            <a:ext cx="10289185" cy="38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3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14640-69D2-8300-8481-91D4DF77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40AF8E-7B00-A2DE-F766-17980D52AC78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2B781B-D21E-0166-9920-20940283F8D9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701CDD-F60B-841D-49D0-713AD750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86" y="1365936"/>
            <a:ext cx="8658655" cy="44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1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BF68C-D8B8-2762-1ACA-D9562B50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8F401E-B8FE-31A3-DD66-76053B6A9BCB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203D45-C321-1AB3-F541-C0B5B788994B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1CDEEE-62A1-3834-DEAC-A415BE34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1" y="1366034"/>
            <a:ext cx="7852359" cy="40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42D9F-84ED-759C-B46B-846A90518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4121D7C-E50B-9DF4-892C-B06CE7EA1D5B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2DED00-48F7-5033-6C59-B620808CAE30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12E669-9A8B-5610-4C04-125A624B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5" y="1793801"/>
            <a:ext cx="7520222" cy="31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5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97746-5869-20D1-DE11-05C99725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821630E-5F6F-2D3E-9C0C-7A80A99BA2EE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19AE18-4E72-527E-578E-A3F0D00B6B6B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B6CA2E-8677-9409-8B90-AD6F8F09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98" y="1776839"/>
            <a:ext cx="7491519" cy="34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4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0C6F-20A5-5E37-F3BC-2131404E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E4E800D-AE3C-8D33-D9C5-17A65346CDCC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897B2B-E3D1-B002-7651-4EEED7EC52E1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51F6CB-0D04-F86A-38E7-6B271C8C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3" y="1937872"/>
            <a:ext cx="7819555" cy="27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4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DE86E-9AD1-A397-EFE1-8A36C6CD1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D1326C-B4BB-BE56-4A26-25449ACAA83B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39F781-3B05-3B81-D4E6-E4FF2D7968EE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09AC45-7E09-6360-DA98-1DD98FC1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41" y="1442121"/>
            <a:ext cx="7630935" cy="32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5FC75-5DFF-F542-3AD7-54BDEAD35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E00280-8D2E-3969-EC6F-8E0D8412EB6A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B9CD73-A2B4-478D-2501-9F24C28471A6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8D0DB2-7D16-1EEC-E085-D65B53D3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5" y="1128017"/>
            <a:ext cx="9132212" cy="42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84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11471</TotalTime>
  <Words>10</Words>
  <Application>Microsoft Office PowerPoint</Application>
  <PresentationFormat>宽屏</PresentationFormat>
  <Paragraphs>10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qiao wu</dc:creator>
  <cp:lastModifiedBy>qiao wu</cp:lastModifiedBy>
  <cp:revision>39</cp:revision>
  <dcterms:created xsi:type="dcterms:W3CDTF">2024-08-05T13:52:41Z</dcterms:created>
  <dcterms:modified xsi:type="dcterms:W3CDTF">2024-11-04T18:06:16Z</dcterms:modified>
</cp:coreProperties>
</file>